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58" r:id="rId4"/>
    <p:sldId id="260" r:id="rId5"/>
    <p:sldId id="264" r:id="rId6"/>
    <p:sldId id="265" r:id="rId7"/>
    <p:sldId id="262" r:id="rId8"/>
    <p:sldId id="263" r:id="rId9"/>
    <p:sldId id="259" r:id="rId10"/>
    <p:sldId id="268" r:id="rId11"/>
    <p:sldId id="261" r:id="rId12"/>
    <p:sldId id="267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804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2A390-270F-41FF-BC80-C695E92C2B3B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BC0101-99E8-4525-A168-35BE2D7375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313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6FE90-C82F-4A6E-A67B-6CF34A9CCC07}" type="datetime1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www.dsu.edu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195C4-BD51-417B-8145-5B58324BD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62CE3-64A3-42E9-BD64-36CEE1BE6C60}" type="datetime1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www.dsu.edu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195C4-BD51-417B-8145-5B58324BD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0F0E4-CCF2-414F-88E2-21B2C9B4F455}" type="datetime1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www.dsu.edu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195C4-BD51-417B-8145-5B58324BD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6425B-39AF-4EFC-8907-3BA055828949}" type="datetime1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www.dsu.edu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195C4-BD51-417B-8145-5B58324BD0B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dsu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96200" y="304800"/>
            <a:ext cx="1411224" cy="10424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E96C-F6F4-4DC7-B2E9-B79C2F97ED06}" type="datetime1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www.dsu.edu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195C4-BD51-417B-8145-5B58324BD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1E4A-8D35-48E6-A690-49577CDFC9E1}" type="datetime1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www.dsu.edu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195C4-BD51-417B-8145-5B58324BD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B6175-5317-4C4C-BF1F-86A3AE0C6006}" type="datetime1">
              <a:rPr lang="en-US" smtClean="0"/>
              <a:pPr/>
              <a:t>3/22/2011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www.dsu.edu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195C4-BD51-417B-8145-5B58324BD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D3BB7-DB83-480E-9A86-A882F862D92A}" type="datetime1">
              <a:rPr lang="en-US" smtClean="0"/>
              <a:pPr/>
              <a:t>3/22/2011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www.dsu.edu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195C4-BD51-417B-8145-5B58324BD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CFC8-9BA3-4DC2-8C34-B62D917E8CCB}" type="datetime1">
              <a:rPr lang="en-US" smtClean="0"/>
              <a:pPr/>
              <a:t>3/22/2011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www.dsu.edu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195C4-BD51-417B-8145-5B58324BD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61F9-8ED0-40CF-99E6-F38586547F5D}" type="datetime1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www.dsu.edu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195C4-BD51-417B-8145-5B58324BD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B652C-F063-4776-9ED1-3D2B212E8477}" type="datetime1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www.dsu.edu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195C4-BD51-417B-8145-5B58324BD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C4E34-BE0C-4583-A13E-959171600E9A}" type="datetime1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www.dsu.edu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195C4-BD51-417B-8145-5B58324BD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895600"/>
            <a:ext cx="7772400" cy="1470025"/>
          </a:xfrm>
        </p:spPr>
        <p:txBody>
          <a:bodyPr/>
          <a:lstStyle/>
          <a:p>
            <a:r>
              <a:rPr lang="en-US" smtClean="0"/>
              <a:t>Computer Careers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Dakota State University</a:t>
            </a:r>
          </a:p>
          <a:p>
            <a:endParaRPr lang="en-US" dirty="0"/>
          </a:p>
          <a:p>
            <a:r>
              <a:rPr lang="en-US" sz="1800" b="1" i="1" dirty="0" smtClean="0">
                <a:solidFill>
                  <a:schemeClr val="accent1"/>
                </a:solidFill>
              </a:rPr>
              <a:t>Hang with us for </a:t>
            </a:r>
            <a:r>
              <a:rPr lang="en-US" sz="1800" b="1" i="1" dirty="0" smtClean="0">
                <a:solidFill>
                  <a:schemeClr val="accent1"/>
                </a:solidFill>
              </a:rPr>
              <a:t>13 </a:t>
            </a:r>
            <a:r>
              <a:rPr lang="en-US" sz="1800" b="1" i="1" dirty="0" smtClean="0">
                <a:solidFill>
                  <a:schemeClr val="accent1"/>
                </a:solidFill>
              </a:rPr>
              <a:t>slides….</a:t>
            </a:r>
            <a:endParaRPr lang="en-US" sz="1800" b="1" i="1" dirty="0">
              <a:solidFill>
                <a:schemeClr val="accent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www.dsu.edu</a:t>
            </a:r>
            <a:endParaRPr lang="en-US"/>
          </a:p>
        </p:txBody>
      </p:sp>
      <p:pic>
        <p:nvPicPr>
          <p:cNvPr id="4" name="Picture 3" descr="ds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228600"/>
            <a:ext cx="3200400" cy="236401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Specializations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Business Analysis</a:t>
            </a:r>
          </a:p>
          <a:p>
            <a:r>
              <a:rPr lang="en-US" dirty="0" smtClean="0"/>
              <a:t>Change Management</a:t>
            </a:r>
          </a:p>
          <a:p>
            <a:r>
              <a:rPr lang="en-US" dirty="0" smtClean="0"/>
              <a:t>Infrastructure Analysis</a:t>
            </a:r>
          </a:p>
          <a:p>
            <a:r>
              <a:rPr lang="en-US" dirty="0" smtClean="0"/>
              <a:t>Software Development</a:t>
            </a:r>
          </a:p>
          <a:p>
            <a:r>
              <a:rPr lang="en-US" dirty="0" smtClean="0"/>
              <a:t>Web Development</a:t>
            </a:r>
          </a:p>
          <a:p>
            <a:endParaRPr lang="en-US" dirty="0"/>
          </a:p>
        </p:txBody>
      </p:sp>
      <p:pic>
        <p:nvPicPr>
          <p:cNvPr id="2050" name="Picture 2" descr="C:\Users\pauliw\AppData\Local\Microsoft\Windows\Temporary Internet Files\Content.IE5\XWS9C3WX\MC900326406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562600" y="1676400"/>
            <a:ext cx="2761027" cy="2743200"/>
          </a:xfrm>
          <a:prstGeom prst="rect">
            <a:avLst/>
          </a:prstGeom>
          <a:noFill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www.dsu.edu</a:t>
            </a: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Information Systems (IS) Careers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Programmer | Analyst | Database Admin | Project Manager</a:t>
            </a:r>
          </a:p>
          <a:p>
            <a:endParaRPr lang="en-US" dirty="0" smtClean="0"/>
          </a:p>
          <a:p>
            <a:r>
              <a:rPr lang="en-US" dirty="0" smtClean="0"/>
              <a:t>Understand how to solve business problems by leveraging technology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*Recent graduates start at $45,000.00-$50,000.00*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www.dsu.edu</a:t>
            </a:r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hires our graduates?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1828800"/>
            <a:ext cx="1783080" cy="449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www.dsu.edu</a:t>
            </a:r>
            <a:endParaRPr lang="en-US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4572000"/>
            <a:ext cx="512445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3124200"/>
            <a:ext cx="3419475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1524000"/>
            <a:ext cx="22383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2800" y="1752600"/>
            <a:ext cx="17811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66800" y="5029200"/>
            <a:ext cx="790575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38600" y="3352800"/>
            <a:ext cx="20288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8600" y="5867400"/>
            <a:ext cx="35718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15000" y="2514600"/>
            <a:ext cx="302895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867400" y="5791200"/>
            <a:ext cx="25622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248400" y="3352800"/>
            <a:ext cx="230505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28600" y="2362200"/>
            <a:ext cx="28670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i="1" dirty="0" smtClean="0"/>
              <a:t>SLIDE #</a:t>
            </a:r>
            <a:r>
              <a:rPr lang="en-US" sz="7200" b="1" i="1" dirty="0" smtClean="0"/>
              <a:t>13!</a:t>
            </a:r>
            <a:endParaRPr lang="en-US" sz="7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7200" dirty="0" smtClean="0">
                <a:solidFill>
                  <a:schemeClr val="accent2"/>
                </a:solidFill>
              </a:rPr>
              <a:t>?</a:t>
            </a:r>
          </a:p>
          <a:p>
            <a:pPr algn="ctr">
              <a:buNone/>
            </a:pPr>
            <a:r>
              <a:rPr lang="en-US" sz="7200" dirty="0" smtClean="0">
                <a:solidFill>
                  <a:schemeClr val="accent1"/>
                </a:solidFill>
              </a:rPr>
              <a:t>!</a:t>
            </a:r>
          </a:p>
          <a:p>
            <a:pPr algn="ctr">
              <a:buNone/>
            </a:pPr>
            <a:r>
              <a:rPr lang="en-US" sz="7200" dirty="0" smtClean="0">
                <a:solidFill>
                  <a:schemeClr val="accent4"/>
                </a:solidFill>
                <a:sym typeface="Wingdings" pitchFamily="2" charset="2"/>
              </a:rPr>
              <a:t></a:t>
            </a:r>
          </a:p>
          <a:p>
            <a:pPr algn="ctr">
              <a:buNone/>
            </a:pPr>
            <a:r>
              <a:rPr lang="en-US" sz="7200" dirty="0" smtClean="0">
                <a:solidFill>
                  <a:schemeClr val="accent3"/>
                </a:solidFill>
                <a:sym typeface="Wingdings" pitchFamily="2" charset="2"/>
              </a:rPr>
              <a:t></a:t>
            </a:r>
            <a:endParaRPr lang="en-US" sz="7200" dirty="0" smtClean="0">
              <a:sym typeface="Wingdings" pitchFamily="2" charset="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www.dsu.edu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152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Technology Programs @ DSU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Computer Science (CS)</a:t>
            </a:r>
            <a:br>
              <a:rPr lang="en-US" dirty="0" smtClean="0"/>
            </a:b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Network &amp; System Administration (NSA) </a:t>
            </a:r>
            <a:br>
              <a:rPr lang="en-US" dirty="0" smtClean="0"/>
            </a:b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Computer &amp; Network Security (CNS)</a:t>
            </a:r>
            <a:br>
              <a:rPr lang="en-US" dirty="0" smtClean="0"/>
            </a:b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Information Systems (IS)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www.dsu.edu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Computer Science (CS) Program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 blend of math &amp; theoretical computing</a:t>
            </a:r>
          </a:p>
          <a:p>
            <a:pPr lvl="1"/>
            <a:r>
              <a:rPr lang="en-US" dirty="0" smtClean="0"/>
              <a:t>C Programming (2 semesters)</a:t>
            </a:r>
          </a:p>
          <a:p>
            <a:pPr lvl="1"/>
            <a:r>
              <a:rPr lang="en-US" dirty="0" smtClean="0"/>
              <a:t>Math (~4 semesters)</a:t>
            </a:r>
          </a:p>
          <a:p>
            <a:pPr lvl="1"/>
            <a:r>
              <a:rPr lang="en-US" dirty="0" smtClean="0"/>
              <a:t>Operating Systems {Windows, Linux/Unix, Red Hat,…}</a:t>
            </a:r>
          </a:p>
          <a:p>
            <a:pPr lvl="1"/>
            <a:r>
              <a:rPr lang="en-US" dirty="0" smtClean="0"/>
              <a:t>Algorithms</a:t>
            </a:r>
          </a:p>
          <a:p>
            <a:pPr lvl="1"/>
            <a:r>
              <a:rPr lang="en-US" dirty="0" smtClean="0"/>
              <a:t>Sorting</a:t>
            </a:r>
          </a:p>
          <a:p>
            <a:pPr lvl="1"/>
            <a:r>
              <a:rPr lang="en-US" dirty="0" smtClean="0"/>
              <a:t>Data </a:t>
            </a:r>
            <a:r>
              <a:rPr lang="en-US" dirty="0" smtClean="0"/>
              <a:t>Structures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www.dsu.edu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Computer Science (CS) Careers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Programmer | Tester | Analyst |Project Mgr</a:t>
            </a:r>
          </a:p>
          <a:p>
            <a:r>
              <a:rPr lang="en-US" dirty="0" smtClean="0"/>
              <a:t>Problem solver</a:t>
            </a:r>
          </a:p>
          <a:p>
            <a:pPr lvl="1"/>
            <a:r>
              <a:rPr lang="en-US" dirty="0" smtClean="0"/>
              <a:t>Break a big problem down</a:t>
            </a:r>
          </a:p>
          <a:p>
            <a:pPr lvl="1"/>
            <a:r>
              <a:rPr lang="en-US" dirty="0" smtClean="0"/>
              <a:t>Think analytically</a:t>
            </a:r>
          </a:p>
          <a:p>
            <a:pPr lvl="1"/>
            <a:r>
              <a:rPr lang="en-US" dirty="0" smtClean="0"/>
              <a:t>Understand programming constructs (not just a couple languages)</a:t>
            </a:r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*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Recent graduates start at $45,000.00-$50,000.00*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www.dsu.edu</a:t>
            </a: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Network &amp; System Administration (NSA) Program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91600" cy="4525963"/>
          </a:xfrm>
        </p:spPr>
        <p:txBody>
          <a:bodyPr/>
          <a:lstStyle/>
          <a:p>
            <a:r>
              <a:rPr lang="en-US" dirty="0" smtClean="0"/>
              <a:t>A blend of networking &amp; configuration mgmt</a:t>
            </a:r>
          </a:p>
          <a:p>
            <a:pPr lvl="1"/>
            <a:r>
              <a:rPr lang="en-US" dirty="0" smtClean="0"/>
              <a:t>C Programming (2 semesters)</a:t>
            </a:r>
          </a:p>
          <a:p>
            <a:pPr lvl="1"/>
            <a:r>
              <a:rPr lang="en-US" dirty="0" smtClean="0"/>
              <a:t>Networking (~6 semesters)</a:t>
            </a:r>
          </a:p>
          <a:p>
            <a:pPr lvl="1"/>
            <a:r>
              <a:rPr lang="en-US" dirty="0" smtClean="0"/>
              <a:t>Operating Systems {Windows, Linux/Unix, Red Hat,…}</a:t>
            </a:r>
          </a:p>
          <a:p>
            <a:pPr lvl="1"/>
            <a:r>
              <a:rPr lang="en-US" dirty="0" smtClean="0"/>
              <a:t>Hardware</a:t>
            </a:r>
          </a:p>
          <a:p>
            <a:pPr lvl="1"/>
            <a:r>
              <a:rPr lang="en-US" dirty="0" smtClean="0"/>
              <a:t>Scripting {VB script, PERL}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www.dsu.edu</a:t>
            </a: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Network &amp; System Administration (NSA) Careers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91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Network Admin | System Admin | Scripter | Network Manager</a:t>
            </a:r>
          </a:p>
          <a:p>
            <a:r>
              <a:rPr lang="en-US" dirty="0" smtClean="0"/>
              <a:t>Understand how computer communicate</a:t>
            </a:r>
          </a:p>
          <a:p>
            <a:pPr lvl="1"/>
            <a:r>
              <a:rPr lang="en-US" dirty="0" smtClean="0"/>
              <a:t>Protocols like TCP/IP, UDP, ICMP</a:t>
            </a:r>
          </a:p>
          <a:p>
            <a:pPr lvl="1"/>
            <a:r>
              <a:rPr lang="en-US" dirty="0" smtClean="0"/>
              <a:t>TROUBLESHOOTER!! </a:t>
            </a:r>
          </a:p>
          <a:p>
            <a:r>
              <a:rPr lang="en-US" dirty="0" smtClean="0"/>
              <a:t>Logical thinker to design effective/efficient networks</a:t>
            </a:r>
          </a:p>
          <a:p>
            <a:pPr marL="342900" lvl="1" indent="-342900">
              <a:buNone/>
            </a:pP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*Recent graduates start at $45,000.00-$50,000.00*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www.dsu.edu</a:t>
            </a: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Computer &amp; Network Security (CNS)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 blend of networking &amp; security</a:t>
            </a:r>
          </a:p>
          <a:p>
            <a:r>
              <a:rPr lang="en-US" dirty="0" smtClean="0"/>
              <a:t>120 credits in this degree</a:t>
            </a:r>
          </a:p>
          <a:p>
            <a:pPr lvl="1"/>
            <a:r>
              <a:rPr lang="en-US" dirty="0" smtClean="0"/>
              <a:t>C Programming (2 semesters)</a:t>
            </a:r>
          </a:p>
          <a:p>
            <a:pPr lvl="1"/>
            <a:r>
              <a:rPr lang="en-US" dirty="0" smtClean="0"/>
              <a:t>Web Programming (2 semesters)</a:t>
            </a:r>
          </a:p>
          <a:p>
            <a:pPr lvl="1"/>
            <a:r>
              <a:rPr lang="en-US" dirty="0" smtClean="0"/>
              <a:t>Networking (2 semesters)</a:t>
            </a:r>
          </a:p>
          <a:p>
            <a:pPr lvl="1"/>
            <a:r>
              <a:rPr lang="en-US" dirty="0" smtClean="0"/>
              <a:t>Operating Systems {Windows, Linux/Unix, Red Hat,…}</a:t>
            </a:r>
          </a:p>
          <a:p>
            <a:pPr lvl="1"/>
            <a:r>
              <a:rPr lang="en-US" dirty="0" smtClean="0"/>
              <a:t>Security {Hardware, O/S, Software, Ethical Hacking, Firewalls, Intrusion Detection / Prevention, Forensics}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www.dsu.edu</a:t>
            </a: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Computer &amp; Network Security (CNS) Careers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648200"/>
          </a:xfrm>
        </p:spPr>
        <p:txBody>
          <a:bodyPr>
            <a:normAutofit/>
          </a:bodyPr>
          <a:lstStyle/>
          <a:p>
            <a:r>
              <a:rPr lang="en-US" dirty="0" smtClean="0"/>
              <a:t>Network Admin | System Admin | Security Officer | Penetration Tester | Ethical Hacker</a:t>
            </a:r>
          </a:p>
          <a:p>
            <a:endParaRPr lang="en-US" dirty="0"/>
          </a:p>
          <a:p>
            <a:r>
              <a:rPr lang="en-US" dirty="0" smtClean="0"/>
              <a:t>Understand how {networks, machines, software} work and how they are vulnerable</a:t>
            </a:r>
          </a:p>
          <a:p>
            <a:pPr lvl="1"/>
            <a:r>
              <a:rPr lang="en-US" dirty="0" smtClean="0"/>
              <a:t>Implement security that protects these</a:t>
            </a:r>
          </a:p>
          <a:p>
            <a:pPr lvl="1"/>
            <a:r>
              <a:rPr lang="en-US" dirty="0" smtClean="0"/>
              <a:t>Troubleshooter</a:t>
            </a:r>
          </a:p>
          <a:p>
            <a:pPr lvl="1" algn="ctr">
              <a:buNone/>
            </a:pP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</a:rPr>
              <a:t>*Recent graduates start at $45,000.00-$50,000.00*</a:t>
            </a:r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www.dsu.edu</a:t>
            </a: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Information Systems (IS) Program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Technology and Leadership </a:t>
            </a:r>
          </a:p>
          <a:p>
            <a:pPr lvl="1"/>
            <a:r>
              <a:rPr lang="en-US" dirty="0" smtClean="0"/>
              <a:t>120 credits with choice of 5 specializations</a:t>
            </a:r>
          </a:p>
          <a:p>
            <a:pPr lvl="1"/>
            <a:r>
              <a:rPr lang="en-US" dirty="0" smtClean="0"/>
              <a:t>33 credit core</a:t>
            </a:r>
          </a:p>
          <a:p>
            <a:pPr lvl="2"/>
            <a:r>
              <a:rPr lang="en-US" dirty="0" smtClean="0"/>
              <a:t>3 semesters of VB programming</a:t>
            </a:r>
          </a:p>
          <a:p>
            <a:pPr lvl="2"/>
            <a:r>
              <a:rPr lang="en-US" dirty="0" smtClean="0"/>
              <a:t>SSAD &amp; Project Mgmt</a:t>
            </a:r>
          </a:p>
          <a:p>
            <a:pPr lvl="2"/>
            <a:r>
              <a:rPr lang="en-US" dirty="0" smtClean="0"/>
              <a:t>Hardware &amp; Database</a:t>
            </a:r>
          </a:p>
          <a:p>
            <a:pPr lvl="1"/>
            <a:r>
              <a:rPr lang="en-US" dirty="0" smtClean="0"/>
              <a:t>5 Specializations (career tracks) 27 cr.</a:t>
            </a:r>
          </a:p>
          <a:p>
            <a:pPr lvl="1"/>
            <a:r>
              <a:rPr lang="en-US" dirty="0" smtClean="0"/>
              <a:t>19 credits of Electives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www.dsu.edu</a:t>
            </a: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243</TotalTime>
  <Words>428</Words>
  <Application>Microsoft Office PowerPoint</Application>
  <PresentationFormat>On-screen Show (4:3)</PresentationFormat>
  <Paragraphs>94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Computer Careers</vt:lpstr>
      <vt:lpstr>Technology Programs @ DSU</vt:lpstr>
      <vt:lpstr>Computer Science (CS) Program</vt:lpstr>
      <vt:lpstr>Computer Science (CS) Careers</vt:lpstr>
      <vt:lpstr>Network &amp; System Administration (NSA) Program</vt:lpstr>
      <vt:lpstr>Network &amp; System Administration (NSA) Careers</vt:lpstr>
      <vt:lpstr>Computer &amp; Network Security (CNS) Program</vt:lpstr>
      <vt:lpstr>Computer &amp; Network Security (CNS) Careers</vt:lpstr>
      <vt:lpstr>Information Systems (IS) Program</vt:lpstr>
      <vt:lpstr>IS Specializations</vt:lpstr>
      <vt:lpstr>Information Systems (IS) Careers</vt:lpstr>
      <vt:lpstr>Who hires our graduates? </vt:lpstr>
      <vt:lpstr>SLIDE #13!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Career Day ‘09</dc:title>
  <dc:creator>Josh Pauli</dc:creator>
  <cp:lastModifiedBy>DSU</cp:lastModifiedBy>
  <cp:revision>31</cp:revision>
  <dcterms:created xsi:type="dcterms:W3CDTF">2009-03-06T14:38:59Z</dcterms:created>
  <dcterms:modified xsi:type="dcterms:W3CDTF">2011-03-22T16:40:43Z</dcterms:modified>
</cp:coreProperties>
</file>